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6948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440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8520" cy="156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6948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4400" cy="32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69480" cy="943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6600" cy="575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2026-01-12T10:03:23Z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